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264" r:id="rId5"/>
    <p:sldId id="2470" r:id="rId6"/>
    <p:sldId id="2475" r:id="rId7"/>
    <p:sldId id="2472" r:id="rId8"/>
    <p:sldId id="2474" r:id="rId9"/>
    <p:sldId id="2468" r:id="rId10"/>
    <p:sldId id="2473" r:id="rId11"/>
    <p:sldId id="2476" r:id="rId12"/>
    <p:sldId id="2477" r:id="rId13"/>
    <p:sldId id="2478" r:id="rId14"/>
    <p:sldId id="260" r:id="rId15"/>
    <p:sldId id="2479" r:id="rId16"/>
    <p:sldId id="247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A250AA-4BA7-4357-8D58-8036257C8896}" v="7" dt="2022-03-15T10:46:17.367"/>
    <p1510:client id="{768C4585-6757-9CE3-3234-9313648D293C}" v="47" dt="2022-03-11T07:17:09.390"/>
    <p1510:client id="{7AD9BBBC-D7C1-4315-8EA2-4CD1E965EC06}" v="1" dt="2022-03-11T04:35:21.448"/>
    <p1510:client id="{AB2EB797-9B8A-470E-8C43-2450848EE54C}" v="316" dt="2022-01-08T13:47:16.634"/>
    <p1510:client id="{DC7315C9-3A5F-4106-AED5-45555628F977}" v="2" dt="2022-03-11T05:08:13.4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D9F65-932F-49BE-A9DC-C4E84DE29805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8BD31-78A0-471A-9DC1-883434123D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128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49DA15-E167-4A57-BB14-08653073C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61031D8-FDE0-4872-8884-6992433C7F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37461D-6A30-4AC7-8D56-7FD43985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D46E5-4736-4CE4-B610-08E1C4AC438E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D1C399-9EFD-4297-8647-083AD3184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D010B2-813A-46E2-818B-C5A22EF5B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0B59A-06A8-410E-8A57-BBE1F8E4A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379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583664-FA39-4285-8DD8-23879AC8C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6A1818-509F-490B-AF81-5538978126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4498A1-1C81-4817-81F8-13FC70B86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D46E5-4736-4CE4-B610-08E1C4AC438E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A24A79-2B74-4517-923F-94B0940B9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0E8782-7BA5-4582-B77A-238AF58B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0B59A-06A8-410E-8A57-BBE1F8E4A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660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AA42C82-761C-43AC-B64E-F65009C6BC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CAD4DC-4EAA-431D-8350-DDA8E331A0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BBCA67-CD74-4028-8C7A-7D1D32D3F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D46E5-4736-4CE4-B610-08E1C4AC438E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524F79-1FE8-400B-8565-A263E6370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0F0365-AACD-4457-87BB-1BA4B80AE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0B59A-06A8-410E-8A57-BBE1F8E4A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367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EC9175-DE0D-4FFD-9A15-D97C3024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1A995A-9FE8-4E9C-959F-E5EC3F0CC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E25E52-C199-4940-ACF6-7B72154CF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D46E5-4736-4CE4-B610-08E1C4AC438E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8E9AE9-6AC0-4EC2-A117-4FB700966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D0CAA3-1786-4463-B5AD-1DEA088B4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0B59A-06A8-410E-8A57-BBE1F8E4A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584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435C50-5731-4431-BC0B-4824713D4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8C70B3-6C2A-43F4-B8EE-401A194BE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BEF49F-6DFB-49D1-9E0B-6BE959A1E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D46E5-4736-4CE4-B610-08E1C4AC438E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988721-78BC-4D4D-A6A1-2D90F676B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A0FFD2-C088-4A77-9C08-6BD3664C8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0B59A-06A8-410E-8A57-BBE1F8E4A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33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172F4F-BA81-4989-9C0E-224CC2DAA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F51B6A-AF52-44A9-8F97-60CE4FE910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294206-DBFA-4A71-9FC9-DBB84B837D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5069D2-26ED-435E-871D-A4912D2ED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D46E5-4736-4CE4-B610-08E1C4AC438E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C53061-518A-48E0-AC16-ADCFE7838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A4C3ED-526A-4386-8A4D-23FD030CA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0B59A-06A8-410E-8A57-BBE1F8E4A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088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C2B9D-9289-4177-B129-C1007E92E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CCF466-26A9-4621-950F-2C09E2E52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6BF1AC-384B-474E-8310-77ED9229D1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D16101C-1389-49A0-B9E2-D387BE83D2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954780-9F05-4C53-9FCA-197FEEE3CE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37D389E-4586-4BD4-A67A-C24354CD3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D46E5-4736-4CE4-B610-08E1C4AC438E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AC27FDC-61BA-4E15-BB07-70D4281B5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6DCE62B-5E39-4948-90B8-829ADA54F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0B59A-06A8-410E-8A57-BBE1F8E4A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630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E21A64-3806-41B9-8C3E-63130607B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67E962-324A-482B-821E-547DBD76C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D46E5-4736-4CE4-B610-08E1C4AC438E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734775-258F-4561-A966-BE7C6B2D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D481EA-4F24-480D-8FDE-AC0F987F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0B59A-06A8-410E-8A57-BBE1F8E4A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234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44C6A64-D749-4882-8B88-89182B39C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D46E5-4736-4CE4-B610-08E1C4AC438E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7490A17-DAFE-498B-95FC-ABEA9663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BB9521-086B-4339-8A19-6BD3E59E4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0B59A-06A8-410E-8A57-BBE1F8E4A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415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DE86EA-030A-446E-9600-95A9024E3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474B17-5A9A-44EE-AD1B-C14D7424B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71A923-57E7-407D-A13D-287A4A4C5C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83D088-685D-44F1-BC92-58F2C4A41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D46E5-4736-4CE4-B610-08E1C4AC438E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4A7F23-53DE-45E3-8FB0-9B38E56E1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528739-5E10-49F0-8DDD-BE6815F7B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0B59A-06A8-410E-8A57-BBE1F8E4A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668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4A23B9-7C2D-4042-B0A7-2DA2B6B9D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57F9FD-1A1E-4CC9-9CA7-03648AE86C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8CA30A-E96F-4CC4-BBFA-067A9493A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EDF731-C469-4ED0-A09B-CD96508D6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D46E5-4736-4CE4-B610-08E1C4AC438E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387B2C-59CC-4230-8165-2585F08B8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50FBD9-4728-49F4-B91B-640355952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0B59A-06A8-410E-8A57-BBE1F8E4A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41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5FC65F-175E-41CE-9834-21FE2CC1A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C8C074-583D-4DB5-9096-B676ADFD2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CED9A5-82F1-4DD0-AE0A-078233E6CE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2D46E5-4736-4CE4-B610-08E1C4AC438E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749E2C-CF16-4B3F-A5FE-75D482CBBE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63BBE1-73A3-4C31-B7D7-A785779F58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0B59A-06A8-410E-8A57-BBE1F8E4A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00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docs/database?hl=ko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hyperlink" Target="https://github.com/mikel-brostrom/Yolov5_DeepSort_Pytorch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jp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Node.js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Vue.js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FFE870-AEC9-4A02-8353-BA492CDD66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8900" y="1113896"/>
            <a:ext cx="9474200" cy="23876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ko-KR" altLang="en-US" b="0" i="0" dirty="0">
                <a:effectLst/>
                <a:latin typeface="Segoe UI" panose="020B0502040204020203" pitchFamily="34" charset="0"/>
              </a:rPr>
              <a:t>스마트폰과 카메라를 활용한</a:t>
            </a:r>
            <a:br>
              <a:rPr lang="en-US" altLang="ko-KR" b="0" i="0" dirty="0">
                <a:effectLst/>
                <a:latin typeface="Segoe UI" panose="020B0502040204020203" pitchFamily="34" charset="0"/>
              </a:rPr>
            </a:br>
            <a:r>
              <a:rPr lang="ko-KR" altLang="en-US" b="0" i="0" dirty="0">
                <a:effectLst/>
                <a:latin typeface="Segoe UI" panose="020B0502040204020203" pitchFamily="34" charset="0"/>
              </a:rPr>
              <a:t>학생 인식 및 위치 파악 시스템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46E345-3A50-4021-AD93-1124E9770E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09875" y="3824288"/>
            <a:ext cx="9144000" cy="27827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ko-KR" altLang="en-US" sz="4000" dirty="0">
              <a:ea typeface="맑은 고딕"/>
            </a:endParaRPr>
          </a:p>
          <a:p>
            <a:pPr algn="r"/>
            <a:endParaRPr lang="en-US" altLang="ko-KR" dirty="0"/>
          </a:p>
          <a:p>
            <a:pPr algn="r"/>
            <a:r>
              <a:rPr lang="en-US" altLang="ko-KR" sz="1800" dirty="0">
                <a:ea typeface="맑은 고딕"/>
              </a:rPr>
              <a:t>20172598 </a:t>
            </a:r>
            <a:r>
              <a:rPr lang="ko-KR" altLang="en-US" sz="1800" dirty="0" err="1">
                <a:ea typeface="맑은 고딕"/>
              </a:rPr>
              <a:t>김규진</a:t>
            </a:r>
            <a:endParaRPr lang="en-US" altLang="ko-KR" sz="1800" dirty="0">
              <a:ea typeface="맑은 고딕"/>
            </a:endParaRPr>
          </a:p>
          <a:p>
            <a:pPr algn="r"/>
            <a:r>
              <a:rPr lang="en-US" altLang="ko-KR" sz="1800" dirty="0">
                <a:ea typeface="맑은 고딕"/>
              </a:rPr>
              <a:t>20172608 </a:t>
            </a:r>
            <a:r>
              <a:rPr lang="ko-KR" altLang="en-US" sz="1800" dirty="0">
                <a:ea typeface="맑은 고딕"/>
              </a:rPr>
              <a:t>이동진</a:t>
            </a:r>
            <a:endParaRPr lang="en-US" altLang="ko-KR" sz="1800" dirty="0">
              <a:ea typeface="맑은 고딕"/>
            </a:endParaRPr>
          </a:p>
          <a:p>
            <a:pPr algn="r"/>
            <a:r>
              <a:rPr lang="en-US" altLang="ko-KR" sz="1800" dirty="0">
                <a:ea typeface="맑은 고딕"/>
              </a:rPr>
              <a:t>20172615 </a:t>
            </a:r>
            <a:r>
              <a:rPr lang="ko-KR" altLang="en-US" sz="1800" dirty="0">
                <a:ea typeface="맑은 고딕"/>
              </a:rPr>
              <a:t>최우석</a:t>
            </a:r>
          </a:p>
          <a:p>
            <a:pPr algn="r"/>
            <a:r>
              <a:rPr lang="en-US" altLang="ko-KR" sz="1800" dirty="0">
                <a:ea typeface="맑은 고딕"/>
              </a:rPr>
              <a:t>20172616 </a:t>
            </a:r>
            <a:r>
              <a:rPr lang="ko-KR" altLang="en-US" sz="1800" dirty="0" err="1">
                <a:ea typeface="맑은 고딕"/>
              </a:rPr>
              <a:t>한수호</a:t>
            </a:r>
            <a:endParaRPr lang="ko-KR" altLang="en-US" sz="1800" dirty="0">
              <a:ea typeface="맑은 고딕"/>
            </a:endParaRPr>
          </a:p>
          <a:p>
            <a:pPr algn="r"/>
            <a:endParaRPr lang="ko-KR" altLang="en-US" sz="18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911670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70F129-99A9-421D-9C59-5DD195AF4A9F}"/>
              </a:ext>
            </a:extLst>
          </p:cNvPr>
          <p:cNvSpPr txBox="1"/>
          <p:nvPr/>
        </p:nvSpPr>
        <p:spPr>
          <a:xfrm>
            <a:off x="433136" y="440249"/>
            <a:ext cx="17908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err="1"/>
              <a:t>DataBase</a:t>
            </a:r>
            <a:endParaRPr lang="ko-KR" altLang="en-US" sz="3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5BACC66-7583-40F5-AD32-EBFF9ECD5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283" y="1411208"/>
            <a:ext cx="6815433" cy="19182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002580-10CA-4EDB-979C-177F42BDFA45}"/>
              </a:ext>
            </a:extLst>
          </p:cNvPr>
          <p:cNvSpPr txBox="1"/>
          <p:nvPr/>
        </p:nvSpPr>
        <p:spPr>
          <a:xfrm>
            <a:off x="848764" y="5046682"/>
            <a:ext cx="896519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ko-KR" sz="2000" dirty="0">
                <a:solidFill>
                  <a:srgbClr val="000000"/>
                </a:solidFill>
                <a:latin typeface="inherit"/>
              </a:rPr>
              <a:t>Firebase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inherit"/>
              </a:rPr>
              <a:t>실시간 데이터베이스는 클라우드에 </a:t>
            </a:r>
            <a:r>
              <a:rPr lang="ko-KR" altLang="en-US" sz="2000" b="0" i="0" dirty="0" err="1">
                <a:solidFill>
                  <a:srgbClr val="000000"/>
                </a:solidFill>
                <a:effectLst/>
                <a:latin typeface="inherit"/>
              </a:rPr>
              <a:t>호스팅되는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inherit"/>
              </a:rPr>
              <a:t> 데이터베이스</a:t>
            </a:r>
            <a:endParaRPr lang="en-US" altLang="ko-KR" sz="2000" b="0" i="0" dirty="0">
              <a:solidFill>
                <a:srgbClr val="000000"/>
              </a:solidFill>
              <a:effectLst/>
              <a:latin typeface="inherit"/>
            </a:endParaRPr>
          </a:p>
          <a:p>
            <a:pPr algn="l" fontAlgn="base"/>
            <a:endParaRPr lang="en-US" altLang="ko-KR" sz="2000" dirty="0">
              <a:solidFill>
                <a:srgbClr val="000000"/>
              </a:solidFill>
              <a:latin typeface="inherit"/>
            </a:endParaRPr>
          </a:p>
          <a:p>
            <a:pPr algn="l" fontAlgn="base"/>
            <a:r>
              <a:rPr lang="ko-KR" altLang="en-US" sz="2000" dirty="0">
                <a:solidFill>
                  <a:srgbClr val="000000"/>
                </a:solidFill>
                <a:latin typeface="inherit"/>
              </a:rPr>
              <a:t>참고 </a:t>
            </a:r>
            <a:r>
              <a:rPr lang="en-US" altLang="ko-KR" sz="2000" dirty="0">
                <a:solidFill>
                  <a:srgbClr val="000000"/>
                </a:solidFill>
                <a:latin typeface="inherit"/>
              </a:rPr>
              <a:t>:  </a:t>
            </a:r>
            <a:r>
              <a:rPr lang="en-US" altLang="ko-KR" sz="2000" b="0" i="0" u="none" strike="noStrike" dirty="0">
                <a:effectLst/>
                <a:latin typeface="Whitney"/>
                <a:hlinkClick r:id="rId3" tooltip="https://firebase.google.com/docs/database?hl=ko"/>
              </a:rPr>
              <a:t>https://firebase.google.com/docs/database?hl=ko</a:t>
            </a:r>
            <a:endParaRPr lang="ko-KR" altLang="en-US" sz="2000" b="0" i="0" dirty="0">
              <a:solidFill>
                <a:srgbClr val="000000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3756706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9873C7-729B-4A8C-8D59-BDDCB3B3D197}"/>
              </a:ext>
            </a:extLst>
          </p:cNvPr>
          <p:cNvSpPr txBox="1"/>
          <p:nvPr/>
        </p:nvSpPr>
        <p:spPr>
          <a:xfrm>
            <a:off x="946483" y="1826039"/>
            <a:ext cx="655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hlinkClick r:id="rId2"/>
              </a:rPr>
              <a:t>https://github.com/mikel-brostrom/Yolov5_DeepSort_Pytorch</a:t>
            </a:r>
            <a:endParaRPr lang="ko-KR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72371F2-900F-432C-8603-01EE3759163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15" y="2281535"/>
            <a:ext cx="4876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14A2CDF-B0E6-4B45-B6EC-9BDD9022268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505" y="2281535"/>
            <a:ext cx="4876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EBBFDB-69D3-4CEF-AE76-6AC45ADADC92}"/>
              </a:ext>
            </a:extLst>
          </p:cNvPr>
          <p:cNvSpPr txBox="1"/>
          <p:nvPr/>
        </p:nvSpPr>
        <p:spPr>
          <a:xfrm>
            <a:off x="946483" y="5478379"/>
            <a:ext cx="6552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Yolov5</a:t>
            </a:r>
            <a:r>
              <a:rPr lang="ko-KR" altLang="en-US" dirty="0"/>
              <a:t>와 </a:t>
            </a:r>
            <a:r>
              <a:rPr lang="en-US" altLang="ko-KR" dirty="0"/>
              <a:t>Deep SORT </a:t>
            </a:r>
            <a:r>
              <a:rPr lang="ko-KR" altLang="en-US" dirty="0"/>
              <a:t>알고리즘을 활용해 영상 속 객체를 추적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706F8D-8EC8-4CC8-BF14-731DCC4D894E}"/>
              </a:ext>
            </a:extLst>
          </p:cNvPr>
          <p:cNvSpPr txBox="1"/>
          <p:nvPr/>
        </p:nvSpPr>
        <p:spPr>
          <a:xfrm>
            <a:off x="433136" y="440249"/>
            <a:ext cx="28913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/>
              <a:t>Object Tracking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238302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9E9F24-793D-456C-A9BA-67C227568564}"/>
              </a:ext>
            </a:extLst>
          </p:cNvPr>
          <p:cNvSpPr txBox="1"/>
          <p:nvPr/>
        </p:nvSpPr>
        <p:spPr>
          <a:xfrm>
            <a:off x="433136" y="440249"/>
            <a:ext cx="18582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역할 분담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102448-7A8F-48B6-9709-50A029E0305C}"/>
              </a:ext>
            </a:extLst>
          </p:cNvPr>
          <p:cNvSpPr txBox="1"/>
          <p:nvPr/>
        </p:nvSpPr>
        <p:spPr>
          <a:xfrm>
            <a:off x="550831" y="1859339"/>
            <a:ext cx="99692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김규진 </a:t>
            </a:r>
            <a:r>
              <a:rPr lang="en-US" altLang="ko-KR" dirty="0"/>
              <a:t>:  </a:t>
            </a:r>
            <a:r>
              <a:rPr lang="ko-KR" altLang="en-US" dirty="0"/>
              <a:t>서버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/>
              <a:t>UI </a:t>
            </a:r>
            <a:r>
              <a:rPr lang="ko-KR" altLang="en-US" dirty="0"/>
              <a:t>개발</a:t>
            </a:r>
            <a:r>
              <a:rPr lang="en-US" altLang="ko-KR" dirty="0"/>
              <a:t> 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이동진 </a:t>
            </a:r>
            <a:r>
              <a:rPr lang="en-US" altLang="ko-KR" dirty="0"/>
              <a:t>: </a:t>
            </a:r>
            <a:r>
              <a:rPr lang="ko-KR" altLang="en-US" dirty="0"/>
              <a:t> 컴퓨터비전 </a:t>
            </a:r>
            <a:endParaRPr lang="en-US" altLang="ko-KR" dirty="0"/>
          </a:p>
          <a:p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최우석 </a:t>
            </a:r>
            <a:r>
              <a:rPr lang="en-US" altLang="ko-KR" dirty="0"/>
              <a:t>:  </a:t>
            </a:r>
            <a:r>
              <a:rPr lang="ko-KR" altLang="en-US" dirty="0"/>
              <a:t>서버 및 </a:t>
            </a:r>
            <a:r>
              <a:rPr lang="en-US" altLang="ko-KR" dirty="0"/>
              <a:t>UI</a:t>
            </a:r>
            <a:r>
              <a:rPr lang="ko-KR" altLang="en-US" dirty="0"/>
              <a:t>개발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한수호</a:t>
            </a:r>
            <a:r>
              <a:rPr lang="ko-KR" altLang="en-US" dirty="0"/>
              <a:t> </a:t>
            </a:r>
            <a:r>
              <a:rPr lang="en-US" altLang="ko-KR" dirty="0"/>
              <a:t>:  </a:t>
            </a:r>
            <a:r>
              <a:rPr lang="ko-KR" altLang="en-US" dirty="0"/>
              <a:t>컴퓨터 비전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153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C7F8F8-5483-4801-AD15-7C0309AB75DC}"/>
              </a:ext>
            </a:extLst>
          </p:cNvPr>
          <p:cNvSpPr txBox="1"/>
          <p:nvPr/>
        </p:nvSpPr>
        <p:spPr>
          <a:xfrm>
            <a:off x="4956104" y="2921168"/>
            <a:ext cx="22797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Aharoni" panose="02010803020104030203" pitchFamily="2" charset="-79"/>
                <a:cs typeface="Aharoni" panose="02010803020104030203" pitchFamily="2" charset="-79"/>
              </a:rPr>
              <a:t>Q &amp; A</a:t>
            </a:r>
            <a:endParaRPr lang="ko-KR" altLang="en-US" sz="6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21105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BAAFC5-1E20-4D27-B974-14A2E8A1DD6D}"/>
              </a:ext>
            </a:extLst>
          </p:cNvPr>
          <p:cNvSpPr txBox="1"/>
          <p:nvPr/>
        </p:nvSpPr>
        <p:spPr>
          <a:xfrm>
            <a:off x="423165" y="479583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/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E1D8D2-9396-4D69-B3F2-1D4A4126F186}"/>
              </a:ext>
            </a:extLst>
          </p:cNvPr>
          <p:cNvSpPr txBox="1"/>
          <p:nvPr/>
        </p:nvSpPr>
        <p:spPr>
          <a:xfrm>
            <a:off x="423165" y="2141060"/>
            <a:ext cx="176683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서비스 개요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구현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프레임워크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54331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D2B8B8-4460-429E-97B9-D49A8B715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427" y="2020030"/>
            <a:ext cx="8276754" cy="3397361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학생의 정보와 위치를 파악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교수자와 학생 간의 소통 원활</a:t>
            </a:r>
            <a:endParaRPr lang="en-US" altLang="ko-KR" sz="1800" dirty="0"/>
          </a:p>
          <a:p>
            <a:endParaRPr lang="ko-KR" altLang="en-US" sz="1800" dirty="0"/>
          </a:p>
          <a:p>
            <a:r>
              <a:rPr lang="ko-KR" altLang="en-US" sz="1800" dirty="0"/>
              <a:t>학습 능률 향상</a:t>
            </a:r>
            <a:r>
              <a:rPr lang="en-US" altLang="ko-KR" sz="1800" dirty="0"/>
              <a:t>,</a:t>
            </a:r>
            <a:r>
              <a:rPr lang="ko-KR" altLang="en-US" sz="1800" dirty="0"/>
              <a:t> 교수자의 학생 관리 수월</a:t>
            </a:r>
            <a:endParaRPr lang="en-US" altLang="ko-KR" sz="1800" dirty="0"/>
          </a:p>
          <a:p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b="0" i="0" dirty="0">
                <a:effectLst/>
                <a:latin typeface="Whitney"/>
              </a:rPr>
              <a:t>QR</a:t>
            </a:r>
            <a:r>
              <a:rPr lang="ko-KR" altLang="en-US" sz="1800" b="0" i="0" dirty="0">
                <a:effectLst/>
                <a:latin typeface="Whitney"/>
              </a:rPr>
              <a:t>코드를 스캔한 학생의 출입을 관리하고 객체 추적 알고리즘을 통해 학생의 위치를 파악하여 교수자가 이를 알 수 있게 하는 시스템을 개발</a:t>
            </a:r>
            <a:endParaRPr lang="en-US" altLang="ko-KR" sz="1800" b="0" i="0" dirty="0">
              <a:effectLst/>
              <a:latin typeface="Whitney"/>
            </a:endParaRPr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ko-KR" altLang="en-US" sz="1800" dirty="0"/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3B402-92E4-4A76-B396-E539A6087E1D}"/>
              </a:ext>
            </a:extLst>
          </p:cNvPr>
          <p:cNvSpPr txBox="1"/>
          <p:nvPr/>
        </p:nvSpPr>
        <p:spPr>
          <a:xfrm>
            <a:off x="433136" y="440249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4219041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8D67418-5F9C-4908-BA1F-B4BBCB29215A}"/>
              </a:ext>
            </a:extLst>
          </p:cNvPr>
          <p:cNvSpPr/>
          <p:nvPr/>
        </p:nvSpPr>
        <p:spPr>
          <a:xfrm>
            <a:off x="4825495" y="1011902"/>
            <a:ext cx="7125079" cy="551356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검은색, 집고양이, 밤하늘이(가) 표시된 사진&#10;&#10;자동 생성된 설명">
            <a:extLst>
              <a:ext uri="{FF2B5EF4-FFF2-40B4-BE49-F238E27FC236}">
                <a16:creationId xmlns:a16="http://schemas.microsoft.com/office/drawing/2014/main" id="{31AEEF2E-08EE-4335-BA75-28C3AC59D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938" y="5887942"/>
            <a:ext cx="583806" cy="5838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4EC02E-F956-4E22-B995-3F9925C74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05549" y="5715927"/>
            <a:ext cx="755821" cy="75582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D228DED-7797-4010-BD14-1631A5F4EE6C}"/>
              </a:ext>
            </a:extLst>
          </p:cNvPr>
          <p:cNvSpPr/>
          <p:nvPr/>
        </p:nvSpPr>
        <p:spPr>
          <a:xfrm>
            <a:off x="4959126" y="5271175"/>
            <a:ext cx="144855" cy="12335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8D89C4A-BAAB-407C-B30E-17102BEA6DA5}"/>
              </a:ext>
            </a:extLst>
          </p:cNvPr>
          <p:cNvSpPr/>
          <p:nvPr/>
        </p:nvSpPr>
        <p:spPr>
          <a:xfrm>
            <a:off x="6748312" y="2628698"/>
            <a:ext cx="808757" cy="76954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B54FEE-9380-4408-AE6A-702B2042B690}"/>
              </a:ext>
            </a:extLst>
          </p:cNvPr>
          <p:cNvSpPr/>
          <p:nvPr/>
        </p:nvSpPr>
        <p:spPr>
          <a:xfrm>
            <a:off x="9657495" y="2633224"/>
            <a:ext cx="808758" cy="76502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42F9461-380B-4486-99D9-EEC60F0820AC}"/>
              </a:ext>
            </a:extLst>
          </p:cNvPr>
          <p:cNvSpPr/>
          <p:nvPr/>
        </p:nvSpPr>
        <p:spPr>
          <a:xfrm>
            <a:off x="8202903" y="2633225"/>
            <a:ext cx="808758" cy="76502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D8A9226-2024-4CD7-B5BB-16D23C5AB2E2}"/>
              </a:ext>
            </a:extLst>
          </p:cNvPr>
          <p:cNvSpPr/>
          <p:nvPr/>
        </p:nvSpPr>
        <p:spPr>
          <a:xfrm>
            <a:off x="6358998" y="1315186"/>
            <a:ext cx="4107255" cy="43004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517FF43-21CE-47A3-97FD-CFD211CD0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2958" y="1090810"/>
            <a:ext cx="717793" cy="71779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7D69BA4-9F56-4758-BBE2-CB21467CF313}"/>
              </a:ext>
            </a:extLst>
          </p:cNvPr>
          <p:cNvSpPr/>
          <p:nvPr/>
        </p:nvSpPr>
        <p:spPr>
          <a:xfrm>
            <a:off x="6748312" y="3869024"/>
            <a:ext cx="808757" cy="76954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F3A3C27-46AA-4195-87E9-71B7A63F646B}"/>
              </a:ext>
            </a:extLst>
          </p:cNvPr>
          <p:cNvSpPr/>
          <p:nvPr/>
        </p:nvSpPr>
        <p:spPr>
          <a:xfrm>
            <a:off x="9657495" y="3873550"/>
            <a:ext cx="808758" cy="76502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056F244-D740-40FA-A8E7-A932BB718F7F}"/>
              </a:ext>
            </a:extLst>
          </p:cNvPr>
          <p:cNvSpPr/>
          <p:nvPr/>
        </p:nvSpPr>
        <p:spPr>
          <a:xfrm>
            <a:off x="8202903" y="3873551"/>
            <a:ext cx="808758" cy="76502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9E818E1-0384-4A0A-96AB-03DC688DAB03}"/>
              </a:ext>
            </a:extLst>
          </p:cNvPr>
          <p:cNvSpPr/>
          <p:nvPr/>
        </p:nvSpPr>
        <p:spPr>
          <a:xfrm>
            <a:off x="6748312" y="5237610"/>
            <a:ext cx="808757" cy="76954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6307347-4E46-47C6-865C-728455742E1D}"/>
              </a:ext>
            </a:extLst>
          </p:cNvPr>
          <p:cNvSpPr/>
          <p:nvPr/>
        </p:nvSpPr>
        <p:spPr>
          <a:xfrm>
            <a:off x="9657495" y="5242136"/>
            <a:ext cx="808758" cy="76502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959B45A-A6B6-4836-A569-0084307D2232}"/>
              </a:ext>
            </a:extLst>
          </p:cNvPr>
          <p:cNvSpPr/>
          <p:nvPr/>
        </p:nvSpPr>
        <p:spPr>
          <a:xfrm>
            <a:off x="8202903" y="5242137"/>
            <a:ext cx="808758" cy="76502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857DB3-6448-45CC-8266-496A1ED0433B}"/>
              </a:ext>
            </a:extLst>
          </p:cNvPr>
          <p:cNvSpPr txBox="1"/>
          <p:nvPr/>
        </p:nvSpPr>
        <p:spPr>
          <a:xfrm>
            <a:off x="407793" y="2405532"/>
            <a:ext cx="4052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QR</a:t>
            </a:r>
            <a:r>
              <a:rPr lang="ko-KR" altLang="en-US" dirty="0"/>
              <a:t>코드로 학생의 정보 서버로 전송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879EC7-A5ED-49C9-B161-4D1FB1B607CE}"/>
              </a:ext>
            </a:extLst>
          </p:cNvPr>
          <p:cNvSpPr txBox="1"/>
          <p:nvPr/>
        </p:nvSpPr>
        <p:spPr>
          <a:xfrm>
            <a:off x="407793" y="3028913"/>
            <a:ext cx="425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학생의 정보와 같이 추적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F5CB87-1BE6-4EF8-9CC2-9270E5DD2050}"/>
              </a:ext>
            </a:extLst>
          </p:cNvPr>
          <p:cNvSpPr txBox="1"/>
          <p:nvPr/>
        </p:nvSpPr>
        <p:spPr>
          <a:xfrm>
            <a:off x="407793" y="3657758"/>
            <a:ext cx="4483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지정된 자리에 </a:t>
            </a:r>
            <a:r>
              <a:rPr lang="ko-KR" altLang="en-US" dirty="0" err="1"/>
              <a:t>위치할경우</a:t>
            </a:r>
            <a:r>
              <a:rPr lang="ko-KR" altLang="en-US" dirty="0"/>
              <a:t> </a:t>
            </a:r>
            <a:r>
              <a:rPr lang="en-US" altLang="ko-KR" dirty="0"/>
              <a:t>WEB</a:t>
            </a:r>
            <a:r>
              <a:rPr lang="ko-KR" altLang="en-US" dirty="0"/>
              <a:t>에 출력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1658D0-1361-4665-B7CF-3898B50AE553}"/>
              </a:ext>
            </a:extLst>
          </p:cNvPr>
          <p:cNvSpPr txBox="1"/>
          <p:nvPr/>
        </p:nvSpPr>
        <p:spPr>
          <a:xfrm>
            <a:off x="407793" y="4269239"/>
            <a:ext cx="448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출력 정보와 학생의 정보를 </a:t>
            </a:r>
            <a:r>
              <a:rPr lang="en-US" altLang="ko-KR" dirty="0"/>
              <a:t>DB</a:t>
            </a:r>
            <a:r>
              <a:rPr lang="ko-KR" altLang="en-US" dirty="0"/>
              <a:t>에 저장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57AEAB-C67D-466A-A450-CA1FD5AC5D53}"/>
              </a:ext>
            </a:extLst>
          </p:cNvPr>
          <p:cNvSpPr txBox="1"/>
          <p:nvPr/>
        </p:nvSpPr>
        <p:spPr>
          <a:xfrm>
            <a:off x="6935407" y="2782639"/>
            <a:ext cx="434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</a:t>
            </a:r>
            <a:endParaRPr lang="ko-KR" altLang="en-US" sz="24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28CB9CC-0665-4679-844F-E03E69681FDA}"/>
              </a:ext>
            </a:extLst>
          </p:cNvPr>
          <p:cNvSpPr txBox="1"/>
          <p:nvPr/>
        </p:nvSpPr>
        <p:spPr>
          <a:xfrm>
            <a:off x="8412625" y="2782639"/>
            <a:ext cx="434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</a:t>
            </a:r>
            <a:endParaRPr lang="ko-KR" altLang="en-US" sz="24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0B70A12-E439-42B8-8C04-0D2F560043A5}"/>
              </a:ext>
            </a:extLst>
          </p:cNvPr>
          <p:cNvSpPr txBox="1"/>
          <p:nvPr/>
        </p:nvSpPr>
        <p:spPr>
          <a:xfrm>
            <a:off x="9844591" y="2789812"/>
            <a:ext cx="434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3</a:t>
            </a:r>
            <a:endParaRPr lang="ko-KR" altLang="en-US" sz="24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789F659-5888-4A10-8B84-F90CB69C18F8}"/>
              </a:ext>
            </a:extLst>
          </p:cNvPr>
          <p:cNvSpPr txBox="1"/>
          <p:nvPr/>
        </p:nvSpPr>
        <p:spPr>
          <a:xfrm>
            <a:off x="6981039" y="4022965"/>
            <a:ext cx="434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4</a:t>
            </a:r>
            <a:endParaRPr lang="ko-KR" altLang="en-US" sz="24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7D7184F-E1FA-4A46-9FF6-DE98D7856BB5}"/>
              </a:ext>
            </a:extLst>
          </p:cNvPr>
          <p:cNvSpPr txBox="1"/>
          <p:nvPr/>
        </p:nvSpPr>
        <p:spPr>
          <a:xfrm>
            <a:off x="9845408" y="4022964"/>
            <a:ext cx="434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6</a:t>
            </a:r>
            <a:endParaRPr lang="ko-KR" altLang="en-US" sz="24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1210F37-D300-4170-86DC-B2B2FF8597E0}"/>
              </a:ext>
            </a:extLst>
          </p:cNvPr>
          <p:cNvSpPr txBox="1"/>
          <p:nvPr/>
        </p:nvSpPr>
        <p:spPr>
          <a:xfrm>
            <a:off x="6981039" y="5384433"/>
            <a:ext cx="434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7</a:t>
            </a:r>
            <a:endParaRPr lang="ko-KR" altLang="en-US" sz="24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DD1994E-F2C2-45EC-BD73-D9EEA7E7CEEF}"/>
              </a:ext>
            </a:extLst>
          </p:cNvPr>
          <p:cNvSpPr txBox="1"/>
          <p:nvPr/>
        </p:nvSpPr>
        <p:spPr>
          <a:xfrm>
            <a:off x="8412625" y="5398716"/>
            <a:ext cx="434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8</a:t>
            </a:r>
            <a:endParaRPr lang="ko-KR" altLang="en-US" sz="24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03BC260-F07F-4427-A108-F7E359F9673E}"/>
              </a:ext>
            </a:extLst>
          </p:cNvPr>
          <p:cNvSpPr txBox="1"/>
          <p:nvPr/>
        </p:nvSpPr>
        <p:spPr>
          <a:xfrm>
            <a:off x="9844591" y="5398716"/>
            <a:ext cx="434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9</a:t>
            </a:r>
            <a:endParaRPr lang="ko-KR" altLang="en-US" sz="2400" b="1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CBB4502B-9EE3-4477-A297-ACECA253F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70222" y="3949182"/>
            <a:ext cx="674120" cy="67412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FFA6EC41-9927-4E99-8DA6-93F37B037CAD}"/>
              </a:ext>
            </a:extLst>
          </p:cNvPr>
          <p:cNvSpPr txBox="1"/>
          <p:nvPr/>
        </p:nvSpPr>
        <p:spPr>
          <a:xfrm>
            <a:off x="433136" y="440249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구상</a:t>
            </a:r>
          </a:p>
        </p:txBody>
      </p:sp>
    </p:spTree>
    <p:extLst>
      <p:ext uri="{BB962C8B-B14F-4D97-AF65-F5344CB8AC3E}">
        <p14:creationId xmlns:p14="http://schemas.microsoft.com/office/powerpoint/2010/main" val="927402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309065-52C3-4EF1-A61A-2CF8DA19A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21" y="328912"/>
            <a:ext cx="1841626" cy="802771"/>
          </a:xfrm>
        </p:spPr>
        <p:txBody>
          <a:bodyPr>
            <a:normAutofit/>
          </a:bodyPr>
          <a:lstStyle/>
          <a:p>
            <a:r>
              <a:rPr lang="en-US" altLang="ko-KR" sz="3000" dirty="0"/>
              <a:t>Web</a:t>
            </a:r>
            <a:endParaRPr lang="ko-KR" altLang="en-US" sz="3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8B3E6B-F2A3-4F81-8707-2911BCD3910A}"/>
              </a:ext>
            </a:extLst>
          </p:cNvPr>
          <p:cNvSpPr/>
          <p:nvPr/>
        </p:nvSpPr>
        <p:spPr>
          <a:xfrm>
            <a:off x="1665836" y="1294646"/>
            <a:ext cx="8537420" cy="523444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927BB72-4071-4BD6-B8E7-DFB3E25AFB0E}"/>
              </a:ext>
            </a:extLst>
          </p:cNvPr>
          <p:cNvSpPr/>
          <p:nvPr/>
        </p:nvSpPr>
        <p:spPr>
          <a:xfrm>
            <a:off x="3635461" y="1884805"/>
            <a:ext cx="1101665" cy="105757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ABBED3-34E9-4A5E-A221-588ADDD3FD15}"/>
              </a:ext>
            </a:extLst>
          </p:cNvPr>
          <p:cNvSpPr/>
          <p:nvPr/>
        </p:nvSpPr>
        <p:spPr>
          <a:xfrm>
            <a:off x="2023942" y="1884804"/>
            <a:ext cx="1101665" cy="105757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3684E8-46E8-4266-BAB7-182B415F2FC0}"/>
              </a:ext>
            </a:extLst>
          </p:cNvPr>
          <p:cNvSpPr/>
          <p:nvPr/>
        </p:nvSpPr>
        <p:spPr>
          <a:xfrm>
            <a:off x="5231966" y="1886487"/>
            <a:ext cx="1101665" cy="105588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FB7BC0C-CE69-4A28-B046-B8C46BD8A1D6}"/>
              </a:ext>
            </a:extLst>
          </p:cNvPr>
          <p:cNvSpPr/>
          <p:nvPr/>
        </p:nvSpPr>
        <p:spPr>
          <a:xfrm>
            <a:off x="2023942" y="4716998"/>
            <a:ext cx="1101665" cy="105757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E54B55-16D5-4CFD-BB91-A8FF1428E676}"/>
              </a:ext>
            </a:extLst>
          </p:cNvPr>
          <p:cNvSpPr/>
          <p:nvPr/>
        </p:nvSpPr>
        <p:spPr>
          <a:xfrm>
            <a:off x="3606751" y="4716998"/>
            <a:ext cx="1101665" cy="105757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EC7B45-F4FB-428A-A41B-F58D1663D6E5}"/>
              </a:ext>
            </a:extLst>
          </p:cNvPr>
          <p:cNvSpPr/>
          <p:nvPr/>
        </p:nvSpPr>
        <p:spPr>
          <a:xfrm>
            <a:off x="5203256" y="4718680"/>
            <a:ext cx="1101665" cy="105588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A8A830-1A1F-4D54-8410-A22F7AED816D}"/>
              </a:ext>
            </a:extLst>
          </p:cNvPr>
          <p:cNvSpPr/>
          <p:nvPr/>
        </p:nvSpPr>
        <p:spPr>
          <a:xfrm>
            <a:off x="2023942" y="3200473"/>
            <a:ext cx="1101665" cy="105757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F3683E2-9F32-496C-A43D-16B3676799E1}"/>
              </a:ext>
            </a:extLst>
          </p:cNvPr>
          <p:cNvSpPr/>
          <p:nvPr/>
        </p:nvSpPr>
        <p:spPr>
          <a:xfrm>
            <a:off x="3606751" y="3200473"/>
            <a:ext cx="1101665" cy="1057570"/>
          </a:xfrm>
          <a:prstGeom prst="rect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C1DDE3B-B264-414A-9F9B-B2F163083291}"/>
              </a:ext>
            </a:extLst>
          </p:cNvPr>
          <p:cNvSpPr/>
          <p:nvPr/>
        </p:nvSpPr>
        <p:spPr>
          <a:xfrm>
            <a:off x="5203256" y="3202155"/>
            <a:ext cx="1101665" cy="105588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C7B420-F450-4E1C-A981-FE1687B38C7C}"/>
              </a:ext>
            </a:extLst>
          </p:cNvPr>
          <p:cNvSpPr txBox="1"/>
          <p:nvPr/>
        </p:nvSpPr>
        <p:spPr>
          <a:xfrm>
            <a:off x="3693214" y="3313759"/>
            <a:ext cx="1101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name</a:t>
            </a:r>
            <a:br>
              <a:rPr lang="en-US" altLang="ko-KR" sz="2400" b="1" dirty="0"/>
            </a:br>
            <a:r>
              <a:rPr lang="en-US" altLang="ko-KR" sz="2400" b="1" dirty="0"/>
              <a:t>ID</a:t>
            </a:r>
            <a:endParaRPr lang="ko-KR" altLang="en-US" sz="2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D76C0A-4424-485C-AC22-2EF724B9BD3A}"/>
              </a:ext>
            </a:extLst>
          </p:cNvPr>
          <p:cNvSpPr txBox="1"/>
          <p:nvPr/>
        </p:nvSpPr>
        <p:spPr>
          <a:xfrm>
            <a:off x="7038440" y="4645618"/>
            <a:ext cx="3164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TIME : </a:t>
            </a:r>
            <a:br>
              <a:rPr lang="en-US" altLang="ko-KR" sz="2400" b="1" dirty="0"/>
            </a:br>
            <a:r>
              <a:rPr lang="en-US" altLang="ko-KR" sz="2400" b="1" dirty="0"/>
              <a:t>name :</a:t>
            </a:r>
          </a:p>
          <a:p>
            <a:r>
              <a:rPr lang="en-US" altLang="ko-KR" sz="2400" b="1" dirty="0"/>
              <a:t>ID :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54C0B3E-076B-440B-82DF-078DAF210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42696" y="2326778"/>
            <a:ext cx="1929002" cy="192900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D98F131D-EC68-4E5B-B212-F5C70C1C4FE3}"/>
              </a:ext>
            </a:extLst>
          </p:cNvPr>
          <p:cNvSpPr/>
          <p:nvPr/>
        </p:nvSpPr>
        <p:spPr>
          <a:xfrm>
            <a:off x="6895988" y="1408584"/>
            <a:ext cx="3180519" cy="500656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0112F77B-AF10-4F6A-8445-EBF84F7FA1B6}"/>
              </a:ext>
            </a:extLst>
          </p:cNvPr>
          <p:cNvSpPr/>
          <p:nvPr/>
        </p:nvSpPr>
        <p:spPr>
          <a:xfrm>
            <a:off x="4881341" y="3567065"/>
            <a:ext cx="1840573" cy="397095"/>
          </a:xfrm>
          <a:prstGeom prst="rightArrow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580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161" y="857967"/>
            <a:ext cx="2471727" cy="2389517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V="1">
            <a:off x="3019987" y="3152268"/>
            <a:ext cx="1006765" cy="104822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193" y="4420625"/>
            <a:ext cx="1264160" cy="12641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740" y="1789660"/>
            <a:ext cx="922884" cy="922884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7819297" y="3247484"/>
            <a:ext cx="1096608" cy="104822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505" y="4200489"/>
            <a:ext cx="1708696" cy="1484295"/>
          </a:xfrm>
          <a:prstGeom prst="rect">
            <a:avLst/>
          </a:prstGeom>
        </p:spPr>
      </p:pic>
      <p:cxnSp>
        <p:nvCxnSpPr>
          <p:cNvPr id="21" name="직선 화살표 연결선 20"/>
          <p:cNvCxnSpPr/>
          <p:nvPr/>
        </p:nvCxnSpPr>
        <p:spPr>
          <a:xfrm flipH="1">
            <a:off x="3116333" y="3401751"/>
            <a:ext cx="1023797" cy="101887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 flipV="1">
            <a:off x="7941149" y="3026629"/>
            <a:ext cx="1079660" cy="9886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66500" y="5859692"/>
            <a:ext cx="290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영상</a:t>
            </a:r>
            <a:r>
              <a:rPr lang="en-US" altLang="ko-KR"/>
              <a:t>,</a:t>
            </a:r>
            <a:r>
              <a:rPr lang="ko-KR" altLang="en-US"/>
              <a:t>로그 </a:t>
            </a:r>
            <a:r>
              <a:rPr lang="en-US" altLang="ko-KR"/>
              <a:t>DB</a:t>
            </a: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171714" y="5859692"/>
            <a:ext cx="290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클라이언트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07960" y="3138106"/>
            <a:ext cx="290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서버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FFC2D0-2D9A-4875-B631-EF82EACACD2B}"/>
              </a:ext>
            </a:extLst>
          </p:cNvPr>
          <p:cNvSpPr txBox="1"/>
          <p:nvPr/>
        </p:nvSpPr>
        <p:spPr>
          <a:xfrm>
            <a:off x="433136" y="440249"/>
            <a:ext cx="12777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/>
              <a:t>Server</a:t>
            </a:r>
            <a:endParaRPr lang="ko-KR" altLang="en-US" sz="3000" dirty="0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2F3B8551-95C7-4123-9EA8-3F0E18A41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766" y="4898236"/>
            <a:ext cx="1891395" cy="65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7E1069D-B0CB-43DD-B0D0-9C24D61F007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446" y="927003"/>
            <a:ext cx="1650228" cy="56035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A09C467-8DDD-490D-9F37-AA8B340707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5273" y="1537185"/>
            <a:ext cx="1079660" cy="37573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9D76B5D-C79A-4692-B126-0F90AD3F07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5905" y="1077259"/>
            <a:ext cx="1407051" cy="82018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0C11B4E-5045-46F3-8D36-E9FB0F335B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956" y="4644867"/>
            <a:ext cx="1334743" cy="81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58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1CBFA7-A7C0-4B0A-B751-83DF480ADAFA}"/>
              </a:ext>
            </a:extLst>
          </p:cNvPr>
          <p:cNvSpPr txBox="1"/>
          <p:nvPr/>
        </p:nvSpPr>
        <p:spPr>
          <a:xfrm>
            <a:off x="433136" y="440249"/>
            <a:ext cx="12777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/>
              <a:t>Server</a:t>
            </a:r>
            <a:endParaRPr lang="ko-KR" altLang="en-US" sz="30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985C46D-E000-4900-910B-B552EDA9D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36" y="1115546"/>
            <a:ext cx="6505527" cy="221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2EC4FA-4000-431C-8B2A-0183D80AB039}"/>
              </a:ext>
            </a:extLst>
          </p:cNvPr>
          <p:cNvSpPr txBox="1"/>
          <p:nvPr/>
        </p:nvSpPr>
        <p:spPr>
          <a:xfrm>
            <a:off x="528821" y="4403402"/>
            <a:ext cx="115937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Chrome V8</a:t>
            </a:r>
            <a:r>
              <a:rPr lang="ko-KR" altLang="ko-K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으로 </a:t>
            </a:r>
            <a:r>
              <a:rPr lang="ko-KR" altLang="ko-K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빌드된</a:t>
            </a:r>
            <a:r>
              <a:rPr lang="ko-KR" altLang="ko-K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 이벤트 기반 자바스크립트 런타임으로 웹 서버와 같이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 </a:t>
            </a:r>
            <a:r>
              <a:rPr lang="ko-KR" altLang="ko-K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여러 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OS </a:t>
            </a:r>
            <a:r>
              <a:rPr lang="ko-KR" altLang="ko-K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환경에서 실행할 수 있는 환경을 제공하는 소프트웨어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​</a:t>
            </a:r>
            <a:endParaRPr lang="en-US" altLang="ko-KR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r>
              <a:rPr lang="ko-KR" altLang="ko-K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 참고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 : </a:t>
            </a:r>
            <a:r>
              <a:rPr lang="en-US" altLang="ko-KR" b="0" i="0" u="sng" strike="noStrike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hlinkClick r:id="rId3"/>
              </a:rPr>
              <a:t>Node.js - </a:t>
            </a:r>
            <a:r>
              <a:rPr lang="ko-KR" altLang="ko-KR" b="0" i="0" u="sng" strike="noStrike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hlinkClick r:id="rId3"/>
              </a:rPr>
              <a:t>위키백과</a:t>
            </a:r>
            <a:r>
              <a:rPr lang="en-US" altLang="ko-KR" b="0" i="0" u="sng" strike="noStrike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hlinkClick r:id="rId3"/>
              </a:rPr>
              <a:t>, </a:t>
            </a:r>
            <a:r>
              <a:rPr lang="ko-KR" altLang="ko-KR" b="0" i="0" u="sng" strike="noStrike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hlinkClick r:id="rId3"/>
              </a:rPr>
              <a:t>우리 모두의 백과사전 </a:t>
            </a:r>
            <a:r>
              <a:rPr lang="en-US" altLang="ko-KR" b="0" i="0" u="sng" strike="noStrike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hlinkClick r:id="rId3"/>
              </a:rPr>
              <a:t>(wikipedia.org)</a:t>
            </a:r>
            <a:endParaRPr lang="en-US" altLang="ko-KR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951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6B0020-45C5-4AD6-AD0C-0551562E82E9}"/>
              </a:ext>
            </a:extLst>
          </p:cNvPr>
          <p:cNvSpPr txBox="1"/>
          <p:nvPr/>
        </p:nvSpPr>
        <p:spPr>
          <a:xfrm>
            <a:off x="433136" y="440249"/>
            <a:ext cx="12777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/>
              <a:t>Server</a:t>
            </a:r>
            <a:endParaRPr lang="ko-KR" altLang="en-US" sz="3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B30E61-0091-4A43-8DCF-06FF4C025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667" y="894010"/>
            <a:ext cx="5906666" cy="3609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12239C-5DA1-4C60-98D3-D86CBFDA6F30}"/>
              </a:ext>
            </a:extLst>
          </p:cNvPr>
          <p:cNvSpPr txBox="1"/>
          <p:nvPr/>
        </p:nvSpPr>
        <p:spPr>
          <a:xfrm>
            <a:off x="528821" y="4403402"/>
            <a:ext cx="115937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r>
              <a:rPr lang="en-US" altLang="ko-KR" b="0" i="0" dirty="0">
                <a:effectLst/>
                <a:latin typeface="Whitney"/>
              </a:rPr>
              <a:t>Vue.js</a:t>
            </a:r>
            <a:r>
              <a:rPr lang="ko-KR" altLang="en-US" b="0" i="0" dirty="0">
                <a:effectLst/>
                <a:latin typeface="Whitney"/>
              </a:rPr>
              <a:t>는 웹 개발을 단순화하고 정리하기 위해 개발된 대중적인 자바스크립트 </a:t>
            </a:r>
            <a:r>
              <a:rPr lang="ko-KR" altLang="en-US" b="0" i="0" dirty="0" err="1">
                <a:effectLst/>
                <a:latin typeface="Whitney"/>
              </a:rPr>
              <a:t>프론트엔드</a:t>
            </a:r>
            <a:r>
              <a:rPr lang="ko-KR" altLang="en-US" b="0" i="0" dirty="0">
                <a:effectLst/>
                <a:latin typeface="Whitney"/>
              </a:rPr>
              <a:t> 프레임워크</a:t>
            </a:r>
            <a:br>
              <a:rPr lang="ko-KR" altLang="en-US" dirty="0"/>
            </a:br>
            <a:endParaRPr lang="en-US" altLang="ko-KR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r>
              <a:rPr lang="ko-KR" altLang="ko-K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 참고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 : </a:t>
            </a:r>
            <a:r>
              <a:rPr lang="en-US" altLang="ko-KR" b="0" i="0" u="none" strike="noStrike" dirty="0">
                <a:effectLst/>
                <a:latin typeface="Whitney"/>
                <a:hlinkClick r:id="rId3" tooltip="https://ko.wikipedia.org/wiki/Vue.js"/>
              </a:rPr>
              <a:t>https://ko.wikipedia.org/wiki/Vue.js</a:t>
            </a:r>
            <a:endParaRPr lang="en-US" altLang="ko-KR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652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54CDF1-4266-4974-A285-5F9FBB9967F8}"/>
              </a:ext>
            </a:extLst>
          </p:cNvPr>
          <p:cNvSpPr txBox="1"/>
          <p:nvPr/>
        </p:nvSpPr>
        <p:spPr>
          <a:xfrm>
            <a:off x="433136" y="440249"/>
            <a:ext cx="12777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/>
              <a:t>Server</a:t>
            </a:r>
            <a:endParaRPr lang="ko-KR" altLang="en-US" sz="3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0D6142C-7B25-4B7F-8AC1-A0A56DA92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03" y="3516421"/>
            <a:ext cx="11594994" cy="25230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E94BC5C-8373-4237-AC0C-ABA8569C5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275" y="818488"/>
            <a:ext cx="4628356" cy="269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290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66607A967326FF4FB78B7217086D26E9" ma:contentTypeVersion="4" ma:contentTypeDescription="새 문서를 만듭니다." ma:contentTypeScope="" ma:versionID="cb0b8024c496e2a2b1152b89c911c9c8">
  <xsd:schema xmlns:xsd="http://www.w3.org/2001/XMLSchema" xmlns:xs="http://www.w3.org/2001/XMLSchema" xmlns:p="http://schemas.microsoft.com/office/2006/metadata/properties" xmlns:ns3="df9264e2-5f6a-49b9-ab93-c78cdf82105d" targetNamespace="http://schemas.microsoft.com/office/2006/metadata/properties" ma:root="true" ma:fieldsID="55c1c1bdc05bdf4933fec100baee67d9" ns3:_="">
    <xsd:import namespace="df9264e2-5f6a-49b9-ab93-c78cdf82105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9264e2-5f6a-49b9-ab93-c78cdf8210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729B7E1-805E-41B5-90B4-46627D1C71F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53207CE-F4AA-439C-BDFB-625B65BFDE60}">
  <ds:schemaRefs>
    <ds:schemaRef ds:uri="df9264e2-5f6a-49b9-ab93-c78cdf82105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E8B7D42-1FB3-4BEE-8EE2-7AEE870EC8BF}">
  <ds:schemaRefs>
    <ds:schemaRef ds:uri="df9264e2-5f6a-49b9-ab93-c78cdf82105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268</Words>
  <Application>Microsoft Office PowerPoint</Application>
  <PresentationFormat>와이드스크린</PresentationFormat>
  <Paragraphs>72</Paragraphs>
  <Slides>13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4" baseType="lpstr">
      <vt:lpstr>Office 테마</vt:lpstr>
      <vt:lpstr>스마트폰과 카메라를 활용한 학생 인식 및 위치 파악 시스템</vt:lpstr>
      <vt:lpstr>PowerPoint 프레젠테이션</vt:lpstr>
      <vt:lpstr>PowerPoint 프레젠테이션</vt:lpstr>
      <vt:lpstr>PowerPoint 프레젠테이션</vt:lpstr>
      <vt:lpstr>Web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동진</dc:creator>
  <cp:lastModifiedBy>규진</cp:lastModifiedBy>
  <cp:revision>30</cp:revision>
  <dcterms:created xsi:type="dcterms:W3CDTF">2022-01-07T17:16:36Z</dcterms:created>
  <dcterms:modified xsi:type="dcterms:W3CDTF">2022-12-06T11:55:55Z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0x01010066607A967326FF4FB78B7217086D26E9</vt:lpwstr>
  </property>
</Properties>
</file>